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27"/>
  </p:notesMasterIdLst>
  <p:sldIdLst>
    <p:sldId id="256" r:id="rId2"/>
    <p:sldId id="267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2B5F-5FF8-4185-A309-83D2D0C5AAFE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267D4-19A2-45FF-914F-C498CA4C89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09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C5E921-3895-47E6-9165-3EFE6DA2A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B06DE63-70D9-4024-AE43-8638C131F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2C7D70-6AD7-4EDF-9B46-79C2737B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B0F4E2-2DC8-4B31-9C90-876DBB7D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B7D823-6A5B-403F-869D-C1AB392C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40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FC3D7-0904-4D36-8454-7E896AFB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0F09A3-31DE-4E31-902D-8F470AA5C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E339B7-6610-4226-9E6A-0F5512A7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AF4BB3-DBC3-4A20-9D19-E628DAC0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F3C8AD-A306-4405-9649-EAA90E10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26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82FD9D0-6ABC-431C-A164-3B6F19C79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C5F4C3B-ED33-45E2-8E53-FDFA3F6CF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89E3B0-3DA0-4956-A500-A0A840FD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87DBFD-70BE-48C1-B368-489CDA2F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4A7A8B-E6CA-4D08-8510-1E552204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29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43AA22-BBA1-4D0E-86A2-AF79525B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A20E07-6797-4841-B737-774E2398B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901854-5078-4DD9-8DE1-6423D31E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1F603F-6750-43E3-897F-BFFD69C0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5A0B96-4061-4F62-8695-19A51FB0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60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F34863-AB0E-4C52-8DCC-8A93E9DD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0CC3FD-4672-43F8-84E2-8D9DD001A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1F2822-7EC5-4D54-9C16-7E28169A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CC73DC-47A5-4AB7-BE4B-EB041DC3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CC53F5-F77F-417B-B715-B08475A1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79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F5490D-39A4-48F2-901C-FC6480EE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F5E132-DB20-47C4-BD4B-126EF24FD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4BB9D9-6310-4B33-9E8F-3E1EB3FA4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468F3E-D84A-4322-9765-50695746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7A7AEEB-CDE0-4A18-A3B3-E19605A8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74FAA2-72D6-4FD9-8770-66851AC1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83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ECE856-953C-401D-80F0-C892B0C9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DF20E7-5BA7-4456-879E-6074017C2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5E689F-AF0A-4162-8118-BD6F99D06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85B1F6B-FE37-4BEA-A847-16555D53C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F69D136-6DD4-4CA2-96A7-F0AD12C25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850F13C-35BC-4754-B4F8-56B96AC0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5112E01-882A-46D9-9584-20F2E101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5C66FA1-0FDD-4AB0-8467-6E22BFDF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35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4E3F73-20DD-415E-B6D7-C0D46331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3D76B23-CD0D-4237-A245-BD73B969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172572E-E38D-42B6-B66D-928C835E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164839A-7335-43A0-A3D4-28171182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55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B4A575-3F15-45ED-8DAA-B97126E4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814D12-1EF1-416E-9181-D51474F3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E526A8E-914F-486B-BD51-B2998F5D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71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A94B6-DB1A-4AA1-8FAD-0C662C00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CEF1AC-FB76-4876-9F7E-313A2CB78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A270DC-EA22-496B-96C4-E826183E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EDA537-5996-4F04-81B0-5283423C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9B4F88E-A537-4BF4-ABA9-8AC4EA4D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3ECD4A-E348-4F50-B4E8-3E7F17AB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12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191389-50C4-48EF-ADF9-31D84387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EFD4704-600A-4BE7-9833-D7FAD7370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CC8FEF-036E-4D35-B2D6-E336848C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41902D-A0EE-4277-BF3F-AFC2A02D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FE2507A-BF43-4396-B34D-139B90B8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730BFD-1E27-4101-BABA-E28806A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26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DF240F4-16DD-476F-880E-9F04298F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FCDFEA-D9D3-4BD1-901E-66BECB4B1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3E828E-257E-4297-B5C3-178359849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6E8F-C0D5-462A-8ADE-DE2066518B4F}" type="datetimeFigureOut">
              <a:rPr lang="pl-PL" smtClean="0"/>
              <a:t>15.05.2020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912672-575C-4489-A171-A69001080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AE0DF9-639D-49F8-A0C8-9E4D5C6B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0757-2B05-4E97-8488-93C19A3D86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20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ofielcatolico.com.br/2017/11/sao-joao-paulo-ii-profetizou-invasao-da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8586341-1B83-423A-9D14-3E1DCA736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pl-PL" sz="4400">
                <a:solidFill>
                  <a:srgbClr val="000000"/>
                </a:solidFill>
              </a:rPr>
              <a:t>100 urodziny</a:t>
            </a:r>
            <a:br>
              <a:rPr lang="pl-PL" sz="4400">
                <a:solidFill>
                  <a:srgbClr val="000000"/>
                </a:solidFill>
              </a:rPr>
            </a:br>
            <a:r>
              <a:rPr lang="pl-PL" sz="4400">
                <a:solidFill>
                  <a:srgbClr val="000000"/>
                </a:solidFill>
              </a:rPr>
              <a:t>Jana Pawła 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642215-1C91-45AA-94D2-25C3646A6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pl-PL" sz="1800" dirty="0">
                <a:solidFill>
                  <a:srgbClr val="000000"/>
                </a:solidFill>
              </a:rPr>
              <a:t>Laurki dla Ojca Świętego w wykonaniu </a:t>
            </a:r>
            <a:r>
              <a:rPr lang="pl-PL" sz="1800">
                <a:solidFill>
                  <a:srgbClr val="000000"/>
                </a:solidFill>
              </a:rPr>
              <a:t>uczniów </a:t>
            </a:r>
            <a:br>
              <a:rPr lang="pl-PL" sz="1800">
                <a:solidFill>
                  <a:srgbClr val="000000"/>
                </a:solidFill>
              </a:rPr>
            </a:br>
            <a:r>
              <a:rPr lang="pl-PL" sz="1800">
                <a:solidFill>
                  <a:srgbClr val="000000"/>
                </a:solidFill>
              </a:rPr>
              <a:t>ze Szkoły Podstawowej</a:t>
            </a:r>
            <a:br>
              <a:rPr lang="pl-PL" sz="1800">
                <a:solidFill>
                  <a:srgbClr val="000000"/>
                </a:solidFill>
              </a:rPr>
            </a:br>
            <a:r>
              <a:rPr lang="pl-PL" sz="1800">
                <a:solidFill>
                  <a:srgbClr val="000000"/>
                </a:solidFill>
              </a:rPr>
              <a:t> </a:t>
            </a:r>
            <a:r>
              <a:rPr lang="pl-PL" sz="1800" dirty="0">
                <a:solidFill>
                  <a:srgbClr val="000000"/>
                </a:solidFill>
              </a:rPr>
              <a:t>im. Bohaterów Westerplatte w Pinczynie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zewnętrzne, osoba, mężczyzna, trawa&#10;&#10;Opis wygenerowany automatycznie">
            <a:extLst>
              <a:ext uri="{FF2B5EF4-FFF2-40B4-BE49-F238E27FC236}">
                <a16:creationId xmlns:a16="http://schemas.microsoft.com/office/drawing/2014/main" id="{C58227FB-4741-4755-B037-F7A6038C1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724" r="1" b="10725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9083B88-7AFC-43D2-BB8A-41EA21414015}"/>
              </a:ext>
            </a:extLst>
          </p:cNvPr>
          <p:cNvSpPr txBox="1"/>
          <p:nvPr/>
        </p:nvSpPr>
        <p:spPr>
          <a:xfrm>
            <a:off x="9952284" y="6657945"/>
            <a:ext cx="22397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4" tooltip="https://www.ofielcatolico.com.br/2017/11/sao-joao-paulo-ii-profetizou-invasao-d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B6AE2B5-C462-45C5-BF0E-37A63DBEE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1330465"/>
            <a:ext cx="3726180" cy="4968240"/>
          </a:xfrm>
          <a:prstGeom prst="rect">
            <a:avLst/>
          </a:prstGeom>
        </p:spPr>
      </p:pic>
      <p:pic>
        <p:nvPicPr>
          <p:cNvPr id="4" name="Obraz 3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6842D7A1-7C59-437B-A74E-BE0415884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9" y="1330465"/>
            <a:ext cx="3976010" cy="496824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9090F03-91C7-45AA-91DC-B12F9E2EDE21}"/>
              </a:ext>
            </a:extLst>
          </p:cNvPr>
          <p:cNvSpPr txBox="1"/>
          <p:nvPr/>
        </p:nvSpPr>
        <p:spPr>
          <a:xfrm>
            <a:off x="7026442" y="250257"/>
            <a:ext cx="496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Maja Hinz kl. V a</a:t>
            </a:r>
          </a:p>
        </p:txBody>
      </p:sp>
    </p:spTree>
    <p:extLst>
      <p:ext uri="{BB962C8B-B14F-4D97-AF65-F5344CB8AC3E}">
        <p14:creationId xmlns:p14="http://schemas.microsoft.com/office/powerpoint/2010/main" val="21885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AC7E0DC7-853B-4567-A6D8-9B203D50A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0203" y="2896530"/>
            <a:ext cx="4572000" cy="3429000"/>
          </a:xfrm>
          <a:prstGeom prst="rect">
            <a:avLst/>
          </a:prstGeom>
        </p:spPr>
      </p:pic>
      <p:pic>
        <p:nvPicPr>
          <p:cNvPr id="5" name="Obraz 4" descr="Obraz zawierający tekst, tablica suchościerna, wewnątrz&#10;&#10;Opis wygenerowany automatycznie">
            <a:extLst>
              <a:ext uri="{FF2B5EF4-FFF2-40B4-BE49-F238E27FC236}">
                <a16:creationId xmlns:a16="http://schemas.microsoft.com/office/drawing/2014/main" id="{B0BD1A7D-F0EF-4206-9BDB-F7D2B27EE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51" y="2896530"/>
            <a:ext cx="4572000" cy="3429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0350211-6CC5-4C10-94B7-2296EB5E6161}"/>
              </a:ext>
            </a:extLst>
          </p:cNvPr>
          <p:cNvSpPr txBox="1"/>
          <p:nvPr/>
        </p:nvSpPr>
        <p:spPr>
          <a:xfrm>
            <a:off x="7934325" y="238125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Andżelika Kamińska kl. VIII a</a:t>
            </a:r>
          </a:p>
        </p:txBody>
      </p:sp>
    </p:spTree>
    <p:extLst>
      <p:ext uri="{BB962C8B-B14F-4D97-AF65-F5344CB8AC3E}">
        <p14:creationId xmlns:p14="http://schemas.microsoft.com/office/powerpoint/2010/main" val="415838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ot&#10;&#10;Opis wygenerowany automatycznie">
            <a:extLst>
              <a:ext uri="{FF2B5EF4-FFF2-40B4-BE49-F238E27FC236}">
                <a16:creationId xmlns:a16="http://schemas.microsoft.com/office/drawing/2014/main" id="{39716EE0-9723-478E-9C17-ADFB33699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189" y="2197928"/>
            <a:ext cx="4974678" cy="3667463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6CD9BC6-D397-44EB-A432-2FCE8FBF3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2996" y="2070379"/>
            <a:ext cx="4764004" cy="371188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7A7B03-F768-4147-BC8E-1CF2D3A209B1}"/>
              </a:ext>
            </a:extLst>
          </p:cNvPr>
          <p:cNvSpPr txBox="1"/>
          <p:nvPr/>
        </p:nvSpPr>
        <p:spPr>
          <a:xfrm>
            <a:off x="7305675" y="32385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Marika Wojak kl. VI a</a:t>
            </a:r>
          </a:p>
        </p:txBody>
      </p:sp>
    </p:spTree>
    <p:extLst>
      <p:ext uri="{BB962C8B-B14F-4D97-AF65-F5344CB8AC3E}">
        <p14:creationId xmlns:p14="http://schemas.microsoft.com/office/powerpoint/2010/main" val="24133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436C8D51-8938-42E3-9FEA-FBE5736B1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8" y="1442720"/>
            <a:ext cx="3125961" cy="495808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CA80B8A-1562-4526-B3ED-DC5950C1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88" y="1442720"/>
            <a:ext cx="4006306" cy="495808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D47F6E6-A7C3-4E1F-A3ED-8FF602B45954}"/>
              </a:ext>
            </a:extLst>
          </p:cNvPr>
          <p:cNvSpPr txBox="1"/>
          <p:nvPr/>
        </p:nvSpPr>
        <p:spPr>
          <a:xfrm>
            <a:off x="6496050" y="190500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Wiktor </a:t>
            </a:r>
            <a:r>
              <a:rPr lang="pl-PL" dirty="0" err="1"/>
              <a:t>Pozorski</a:t>
            </a:r>
            <a:r>
              <a:rPr lang="pl-PL" dirty="0"/>
              <a:t> kl. VI a</a:t>
            </a:r>
          </a:p>
        </p:txBody>
      </p:sp>
    </p:spTree>
    <p:extLst>
      <p:ext uri="{BB962C8B-B14F-4D97-AF65-F5344CB8AC3E}">
        <p14:creationId xmlns:p14="http://schemas.microsoft.com/office/powerpoint/2010/main" val="333184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2D32FB-3013-47BC-9C87-72A469CD1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0" y="1747520"/>
            <a:ext cx="3583175" cy="448056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D687941-DCD6-4329-BF4F-B78A7A9DE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22" y="1747520"/>
            <a:ext cx="6490066" cy="448056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3C9B35A-7DC2-469A-939E-72925B38CF62}"/>
              </a:ext>
            </a:extLst>
          </p:cNvPr>
          <p:cNvSpPr txBox="1"/>
          <p:nvPr/>
        </p:nvSpPr>
        <p:spPr>
          <a:xfrm>
            <a:off x="6667500" y="228600"/>
            <a:ext cx="484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Klaudia </a:t>
            </a:r>
            <a:r>
              <a:rPr lang="pl-PL" dirty="0" err="1"/>
              <a:t>Trochowska</a:t>
            </a:r>
            <a:r>
              <a:rPr lang="pl-PL" dirty="0"/>
              <a:t> kl. IV</a:t>
            </a:r>
          </a:p>
        </p:txBody>
      </p:sp>
    </p:spTree>
    <p:extLst>
      <p:ext uri="{BB962C8B-B14F-4D97-AF65-F5344CB8AC3E}">
        <p14:creationId xmlns:p14="http://schemas.microsoft.com/office/powerpoint/2010/main" val="68818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6EA71FE-2097-463A-B757-DD59B337A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1522307"/>
            <a:ext cx="3483610" cy="4644813"/>
          </a:xfrm>
          <a:prstGeom prst="rect">
            <a:avLst/>
          </a:prstGeom>
        </p:spPr>
      </p:pic>
      <p:pic>
        <p:nvPicPr>
          <p:cNvPr id="5" name="Obraz 4" descr="Obraz zawierający stół, komputer&#10;&#10;Opis wygenerowany automatycznie">
            <a:extLst>
              <a:ext uri="{FF2B5EF4-FFF2-40B4-BE49-F238E27FC236}">
                <a16:creationId xmlns:a16="http://schemas.microsoft.com/office/drawing/2014/main" id="{46E735C5-F80B-44D9-A746-AC5554F9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76587"/>
            <a:ext cx="3483610" cy="464481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93080D4-7D57-40E0-8934-5C821B8A6ED2}"/>
              </a:ext>
            </a:extLst>
          </p:cNvPr>
          <p:cNvSpPr txBox="1"/>
          <p:nvPr/>
        </p:nvSpPr>
        <p:spPr>
          <a:xfrm>
            <a:off x="7048500" y="266700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Xavier Ruciński kl. I b</a:t>
            </a:r>
          </a:p>
        </p:txBody>
      </p:sp>
    </p:spTree>
    <p:extLst>
      <p:ext uri="{BB962C8B-B14F-4D97-AF65-F5344CB8AC3E}">
        <p14:creationId xmlns:p14="http://schemas.microsoft.com/office/powerpoint/2010/main" val="105136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djęcie, pozujący, mężczyzna, czarny&#10;&#10;Opis wygenerowany automatycznie">
            <a:extLst>
              <a:ext uri="{FF2B5EF4-FFF2-40B4-BE49-F238E27FC236}">
                <a16:creationId xmlns:a16="http://schemas.microsoft.com/office/drawing/2014/main" id="{9B0A5CCD-FE91-4FB0-9100-AAED01F4F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5" y="1757680"/>
            <a:ext cx="5963881" cy="414528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02A1929-3209-4A44-BE6F-541120CF0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9" y="583025"/>
            <a:ext cx="4037727" cy="569195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8C69939-8401-497A-93E8-EBF39B798B48}"/>
              </a:ext>
            </a:extLst>
          </p:cNvPr>
          <p:cNvSpPr txBox="1"/>
          <p:nvPr/>
        </p:nvSpPr>
        <p:spPr>
          <a:xfrm>
            <a:off x="7305675" y="171450"/>
            <a:ext cx="447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Paweł Witkowski kl. V a</a:t>
            </a:r>
          </a:p>
        </p:txBody>
      </p:sp>
    </p:spTree>
    <p:extLst>
      <p:ext uri="{BB962C8B-B14F-4D97-AF65-F5344CB8AC3E}">
        <p14:creationId xmlns:p14="http://schemas.microsoft.com/office/powerpoint/2010/main" val="26207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kanina&#10;&#10;Opis wygenerowany automatycznie">
            <a:extLst>
              <a:ext uri="{FF2B5EF4-FFF2-40B4-BE49-F238E27FC236}">
                <a16:creationId xmlns:a16="http://schemas.microsoft.com/office/drawing/2014/main" id="{28A77D09-5820-4AF4-A0CC-9D5C30D93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1" y="843280"/>
            <a:ext cx="3878602" cy="541528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B3B7C38-6525-402E-8D5F-9215F2324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26" y="816401"/>
            <a:ext cx="4079933" cy="544215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68A6D5C-BC74-4066-9423-A9A447CA327C}"/>
              </a:ext>
            </a:extLst>
          </p:cNvPr>
          <p:cNvSpPr txBox="1"/>
          <p:nvPr/>
        </p:nvSpPr>
        <p:spPr>
          <a:xfrm>
            <a:off x="7400925" y="1524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Klaudia </a:t>
            </a:r>
            <a:r>
              <a:rPr lang="pl-PL" dirty="0" err="1"/>
              <a:t>Galikowska</a:t>
            </a:r>
            <a:r>
              <a:rPr lang="pl-PL" dirty="0"/>
              <a:t> kl. III b</a:t>
            </a:r>
          </a:p>
        </p:txBody>
      </p:sp>
    </p:spTree>
    <p:extLst>
      <p:ext uri="{BB962C8B-B14F-4D97-AF65-F5344CB8AC3E}">
        <p14:creationId xmlns:p14="http://schemas.microsoft.com/office/powerpoint/2010/main" val="359661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F87B9FD8-9069-4283-A1FE-219AB31FF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2" y="1426040"/>
            <a:ext cx="3264388" cy="4700439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5562BCB-0029-4233-B2EB-97BD7364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41" y="1422400"/>
            <a:ext cx="6580571" cy="470408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43359FF-0482-4EB0-BDC2-9127910E8E23}"/>
              </a:ext>
            </a:extLst>
          </p:cNvPr>
          <p:cNvSpPr txBox="1"/>
          <p:nvPr/>
        </p:nvSpPr>
        <p:spPr>
          <a:xfrm>
            <a:off x="7943850" y="276225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Kinga </a:t>
            </a:r>
            <a:r>
              <a:rPr lang="pl-PL" dirty="0" err="1"/>
              <a:t>Trochowska</a:t>
            </a:r>
            <a:r>
              <a:rPr lang="pl-PL" dirty="0"/>
              <a:t> kl. II b</a:t>
            </a:r>
          </a:p>
        </p:txBody>
      </p:sp>
    </p:spTree>
    <p:extLst>
      <p:ext uri="{BB962C8B-B14F-4D97-AF65-F5344CB8AC3E}">
        <p14:creationId xmlns:p14="http://schemas.microsoft.com/office/powerpoint/2010/main" val="246906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9F9587-BFF2-4A4F-B3B4-EE383C42C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6" y="1259840"/>
            <a:ext cx="3471003" cy="490728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6FCF9EF-433F-4FD9-BE6C-16528289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55" y="1215044"/>
            <a:ext cx="3858845" cy="495207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B06BB6C-591B-4F2A-B6C9-48F724FBA7DE}"/>
              </a:ext>
            </a:extLst>
          </p:cNvPr>
          <p:cNvSpPr txBox="1"/>
          <p:nvPr/>
        </p:nvSpPr>
        <p:spPr>
          <a:xfrm>
            <a:off x="7991475" y="219075"/>
            <a:ext cx="385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Wiktoria Burczyk kl. III b</a:t>
            </a:r>
          </a:p>
        </p:txBody>
      </p:sp>
    </p:spTree>
    <p:extLst>
      <p:ext uri="{BB962C8B-B14F-4D97-AF65-F5344CB8AC3E}">
        <p14:creationId xmlns:p14="http://schemas.microsoft.com/office/powerpoint/2010/main" val="155178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536E8-6F05-4D30-BBD1-FCA7B1E5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C8B353FB-27FF-40F9-BB18-76A562639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29" y="1164816"/>
            <a:ext cx="3710067" cy="4946756"/>
          </a:xfrm>
          <a:prstGeom prst="rect">
            <a:avLst/>
          </a:prstGeom>
        </p:spPr>
      </p:pic>
      <p:pic>
        <p:nvPicPr>
          <p:cNvPr id="8" name="Symbol zastępczy zawartości 7" descr="Obraz zawierający stół&#10;&#10;Opis wygenerowany automatycznie">
            <a:extLst>
              <a:ext uri="{FF2B5EF4-FFF2-40B4-BE49-F238E27FC236}">
                <a16:creationId xmlns:a16="http://schemas.microsoft.com/office/drawing/2014/main" id="{C2AA4196-67DC-4484-9E95-CE1CB796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5" y="1164816"/>
            <a:ext cx="3775400" cy="5115059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5C301FD-EDEC-406F-A370-3E11517727F5}"/>
              </a:ext>
            </a:extLst>
          </p:cNvPr>
          <p:cNvSpPr txBox="1"/>
          <p:nvPr/>
        </p:nvSpPr>
        <p:spPr>
          <a:xfrm>
            <a:off x="6856729" y="365125"/>
            <a:ext cx="449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Paulina </a:t>
            </a:r>
            <a:r>
              <a:rPr lang="pl-PL" dirty="0" err="1"/>
              <a:t>Sturmowska</a:t>
            </a:r>
            <a:r>
              <a:rPr lang="pl-PL" dirty="0"/>
              <a:t> kl. V c</a:t>
            </a:r>
          </a:p>
        </p:txBody>
      </p:sp>
    </p:spTree>
    <p:extLst>
      <p:ext uri="{BB962C8B-B14F-4D97-AF65-F5344CB8AC3E}">
        <p14:creationId xmlns:p14="http://schemas.microsoft.com/office/powerpoint/2010/main" val="298327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04F3535-02DB-4B84-B962-9516AC7F3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0" y="944880"/>
            <a:ext cx="4004680" cy="5379720"/>
          </a:xfrm>
          <a:prstGeom prst="rect">
            <a:avLst/>
          </a:prstGeom>
        </p:spPr>
      </p:pic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4CEFBE61-07E5-4FAF-A612-28100D8CD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76" y="944880"/>
            <a:ext cx="4041710" cy="537972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68C82A0-CEC8-46EF-A36B-2DC4C89F4C4A}"/>
              </a:ext>
            </a:extLst>
          </p:cNvPr>
          <p:cNvSpPr txBox="1"/>
          <p:nvPr/>
        </p:nvSpPr>
        <p:spPr>
          <a:xfrm>
            <a:off x="7753350" y="209550"/>
            <a:ext cx="404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Jakub </a:t>
            </a:r>
            <a:r>
              <a:rPr lang="pl-PL" dirty="0" err="1"/>
              <a:t>Luchowski</a:t>
            </a:r>
            <a:r>
              <a:rPr lang="pl-PL" dirty="0"/>
              <a:t> kl. VIII b</a:t>
            </a:r>
          </a:p>
        </p:txBody>
      </p:sp>
    </p:spTree>
    <p:extLst>
      <p:ext uri="{BB962C8B-B14F-4D97-AF65-F5344CB8AC3E}">
        <p14:creationId xmlns:p14="http://schemas.microsoft.com/office/powerpoint/2010/main" val="365832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orba&#10;&#10;Opis wygenerowany automatycznie">
            <a:extLst>
              <a:ext uri="{FF2B5EF4-FFF2-40B4-BE49-F238E27FC236}">
                <a16:creationId xmlns:a16="http://schemas.microsoft.com/office/drawing/2014/main" id="{367AD5E4-7EF9-408E-8BD5-52ED97298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1" y="1507086"/>
            <a:ext cx="3553128" cy="4737504"/>
          </a:xfrm>
          <a:prstGeom prst="rect">
            <a:avLst/>
          </a:prstGeom>
        </p:spPr>
      </p:pic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2754D21C-3F37-4729-B695-E65D1236A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20" y="1507086"/>
            <a:ext cx="3375660" cy="485931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7D574FB-4BF0-4ABB-8504-830C37969072}"/>
              </a:ext>
            </a:extLst>
          </p:cNvPr>
          <p:cNvSpPr txBox="1"/>
          <p:nvPr/>
        </p:nvSpPr>
        <p:spPr>
          <a:xfrm>
            <a:off x="8496300" y="371475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Maja Kosecka kl. II a</a:t>
            </a:r>
          </a:p>
        </p:txBody>
      </p:sp>
    </p:spTree>
    <p:extLst>
      <p:ext uri="{BB962C8B-B14F-4D97-AF65-F5344CB8AC3E}">
        <p14:creationId xmlns:p14="http://schemas.microsoft.com/office/powerpoint/2010/main" val="367508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6B17B24-47B0-4BFF-9788-CCEEB01B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4" y="1117212"/>
            <a:ext cx="3618865" cy="5013396"/>
          </a:xfrm>
          <a:prstGeom prst="rect">
            <a:avLst/>
          </a:prstGeom>
        </p:spPr>
      </p:pic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25935917-1D0F-4BCB-9713-D7C74C476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62" y="1201501"/>
            <a:ext cx="3739322" cy="492910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93334E2-1DDE-4D56-85C9-C539D7A4EC72}"/>
              </a:ext>
            </a:extLst>
          </p:cNvPr>
          <p:cNvSpPr txBox="1"/>
          <p:nvPr/>
        </p:nvSpPr>
        <p:spPr>
          <a:xfrm>
            <a:off x="7183120" y="274320"/>
            <a:ext cx="460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Jakub Orlikowski kl. VIII a</a:t>
            </a:r>
          </a:p>
        </p:txBody>
      </p:sp>
    </p:spTree>
    <p:extLst>
      <p:ext uri="{BB962C8B-B14F-4D97-AF65-F5344CB8AC3E}">
        <p14:creationId xmlns:p14="http://schemas.microsoft.com/office/powerpoint/2010/main" val="400426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gar&#10;&#10;Opis wygenerowany automatycznie">
            <a:extLst>
              <a:ext uri="{FF2B5EF4-FFF2-40B4-BE49-F238E27FC236}">
                <a16:creationId xmlns:a16="http://schemas.microsoft.com/office/drawing/2014/main" id="{E6F0552B-7CED-43EE-BEF5-C0504A464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5" y="1430655"/>
            <a:ext cx="3409950" cy="4667250"/>
          </a:xfrm>
          <a:prstGeom prst="rect">
            <a:avLst/>
          </a:prstGeom>
        </p:spPr>
      </p:pic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6F81F5CC-5153-4795-9DBB-DE130DBE9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0" y="1430655"/>
            <a:ext cx="3669612" cy="455153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F206DAD-3F8C-40CC-BFCC-84EEF86FD413}"/>
              </a:ext>
            </a:extLst>
          </p:cNvPr>
          <p:cNvSpPr txBox="1"/>
          <p:nvPr/>
        </p:nvSpPr>
        <p:spPr>
          <a:xfrm>
            <a:off x="6786880" y="375920"/>
            <a:ext cx="515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Wykonanie: Dawid Orlikowski kl. VI 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976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djęcie, stół, kobieta, stojące&#10;&#10;Opis wygenerowany automatycznie">
            <a:extLst>
              <a:ext uri="{FF2B5EF4-FFF2-40B4-BE49-F238E27FC236}">
                <a16:creationId xmlns:a16="http://schemas.microsoft.com/office/drawing/2014/main" id="{DF41B3E0-4D0B-41BC-B3E4-15DB6621F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22" y="1407795"/>
            <a:ext cx="3267075" cy="4591050"/>
          </a:xfrm>
          <a:prstGeom prst="rect">
            <a:avLst/>
          </a:prstGeom>
        </p:spPr>
      </p:pic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6221307A-8658-457D-8EE3-8AA8E0F15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02" y="1407794"/>
            <a:ext cx="3406246" cy="451548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51F7EB7-6B7E-4F90-BF46-1F2D69A0B406}"/>
              </a:ext>
            </a:extLst>
          </p:cNvPr>
          <p:cNvSpPr txBox="1"/>
          <p:nvPr/>
        </p:nvSpPr>
        <p:spPr>
          <a:xfrm>
            <a:off x="7386320" y="233680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Bartek Orlikowski kl. VIII a</a:t>
            </a:r>
          </a:p>
        </p:txBody>
      </p:sp>
    </p:spTree>
    <p:extLst>
      <p:ext uri="{BB962C8B-B14F-4D97-AF65-F5344CB8AC3E}">
        <p14:creationId xmlns:p14="http://schemas.microsoft.com/office/powerpoint/2010/main" val="62722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, siedzi, małe, trzymający&#10;&#10;Opis wygenerowany automatycznie">
            <a:extLst>
              <a:ext uri="{FF2B5EF4-FFF2-40B4-BE49-F238E27FC236}">
                <a16:creationId xmlns:a16="http://schemas.microsoft.com/office/drawing/2014/main" id="{4C6AD97D-01C4-4D31-B3A3-9E823490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86" y="1117600"/>
            <a:ext cx="3730116" cy="5293360"/>
          </a:xfrm>
          <a:prstGeom prst="rect">
            <a:avLst/>
          </a:prstGeom>
        </p:spPr>
      </p:pic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399E91DA-1EEA-4E36-A5F9-D38399FA6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92" y="1117600"/>
            <a:ext cx="3824227" cy="5435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67816AA-BEC6-44EB-808B-30A65A0BB3CC}"/>
              </a:ext>
            </a:extLst>
          </p:cNvPr>
          <p:cNvSpPr txBox="1"/>
          <p:nvPr/>
        </p:nvSpPr>
        <p:spPr>
          <a:xfrm>
            <a:off x="7040880" y="375920"/>
            <a:ext cx="471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Wykonanie: Maciej Orlikowski kl. VI 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578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230EF-9907-4183-8EB4-814BEA03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, mapa&#10;&#10;Opis wygenerowany automatycznie">
            <a:extLst>
              <a:ext uri="{FF2B5EF4-FFF2-40B4-BE49-F238E27FC236}">
                <a16:creationId xmlns:a16="http://schemas.microsoft.com/office/drawing/2014/main" id="{7B589BF4-0036-4F97-AC61-82C7D0B41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82" y="1256294"/>
            <a:ext cx="3736458" cy="4981945"/>
          </a:xfr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96C5DDCC-AD32-4231-84B9-8997DB82A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90" y="1107440"/>
            <a:ext cx="3848100" cy="51308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A57715B-E2BB-4AA1-AF65-1907FAF9276D}"/>
              </a:ext>
            </a:extLst>
          </p:cNvPr>
          <p:cNvSpPr txBox="1"/>
          <p:nvPr/>
        </p:nvSpPr>
        <p:spPr>
          <a:xfrm>
            <a:off x="6670307" y="269507"/>
            <a:ext cx="499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Julia Kamińska kl. V a </a:t>
            </a:r>
          </a:p>
        </p:txBody>
      </p:sp>
    </p:spTree>
    <p:extLst>
      <p:ext uri="{BB962C8B-B14F-4D97-AF65-F5344CB8AC3E}">
        <p14:creationId xmlns:p14="http://schemas.microsoft.com/office/powerpoint/2010/main" val="154624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92AA8-9CB6-4A0C-A734-A5477B7F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Obraz zawierający pudełko&#10;&#10;Opis wygenerowany automatycznie">
            <a:extLst>
              <a:ext uri="{FF2B5EF4-FFF2-40B4-BE49-F238E27FC236}">
                <a16:creationId xmlns:a16="http://schemas.microsoft.com/office/drawing/2014/main" id="{D567D2B1-F368-495A-A330-D46711023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0158"/>
            <a:ext cx="3917037" cy="5222717"/>
          </a:xfrm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E1B056B5-1EB9-41F3-A322-64165AF7F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63" y="1270158"/>
            <a:ext cx="4201037" cy="522271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706BC53-4246-41A0-A2C3-4AE6D54339CF}"/>
              </a:ext>
            </a:extLst>
          </p:cNvPr>
          <p:cNvSpPr txBox="1"/>
          <p:nvPr/>
        </p:nvSpPr>
        <p:spPr>
          <a:xfrm>
            <a:off x="6949440" y="365125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Wiktoria Kamińska kl. VII b</a:t>
            </a:r>
          </a:p>
        </p:txBody>
      </p:sp>
    </p:spTree>
    <p:extLst>
      <p:ext uri="{BB962C8B-B14F-4D97-AF65-F5344CB8AC3E}">
        <p14:creationId xmlns:p14="http://schemas.microsoft.com/office/powerpoint/2010/main" val="9087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4D06B-200D-4973-9545-34884F05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Obraz zawierający tekst&#10;&#10;Opis wygenerowany automatycznie">
            <a:extLst>
              <a:ext uri="{FF2B5EF4-FFF2-40B4-BE49-F238E27FC236}">
                <a16:creationId xmlns:a16="http://schemas.microsoft.com/office/drawing/2014/main" id="{BDFFD92E-E8F4-4F39-8AAA-FFC697B0A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8321" y="1268187"/>
            <a:ext cx="3806241" cy="4795997"/>
          </a:xfr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8BA4214-CF77-41CA-BDBF-B11DCABF2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85" y="1760826"/>
            <a:ext cx="5077973" cy="380847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EF882E-0FB2-4CC6-9731-A5EA2B2D8933}"/>
              </a:ext>
            </a:extLst>
          </p:cNvPr>
          <p:cNvSpPr txBox="1"/>
          <p:nvPr/>
        </p:nvSpPr>
        <p:spPr>
          <a:xfrm>
            <a:off x="6776185" y="693019"/>
            <a:ext cx="414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Agata </a:t>
            </a:r>
            <a:r>
              <a:rPr lang="pl-PL" dirty="0" err="1"/>
              <a:t>Browarczyk</a:t>
            </a:r>
            <a:r>
              <a:rPr lang="pl-PL" dirty="0"/>
              <a:t> kl. VIII a</a:t>
            </a:r>
          </a:p>
        </p:txBody>
      </p:sp>
    </p:spTree>
    <p:extLst>
      <p:ext uri="{BB962C8B-B14F-4D97-AF65-F5344CB8AC3E}">
        <p14:creationId xmlns:p14="http://schemas.microsoft.com/office/powerpoint/2010/main" val="288584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F0BE376-7011-4CEE-B9C6-75E030BAD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7" y="863600"/>
            <a:ext cx="3926493" cy="530352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DC1CC8A-39B4-4534-AC2B-E9155557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9440"/>
            <a:ext cx="5657344" cy="429768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655802E-8515-47B6-AAD4-84000A9B0F3F}"/>
              </a:ext>
            </a:extLst>
          </p:cNvPr>
          <p:cNvSpPr txBox="1"/>
          <p:nvPr/>
        </p:nvSpPr>
        <p:spPr>
          <a:xfrm>
            <a:off x="6631806" y="404261"/>
            <a:ext cx="512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Anastazja Koprowska kl. III b</a:t>
            </a:r>
          </a:p>
        </p:txBody>
      </p:sp>
    </p:spTree>
    <p:extLst>
      <p:ext uri="{BB962C8B-B14F-4D97-AF65-F5344CB8AC3E}">
        <p14:creationId xmlns:p14="http://schemas.microsoft.com/office/powerpoint/2010/main" val="27755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czerwony, tort, stół, patrzenie&#10;&#10;Opis wygenerowany automatycznie">
            <a:extLst>
              <a:ext uri="{FF2B5EF4-FFF2-40B4-BE49-F238E27FC236}">
                <a16:creationId xmlns:a16="http://schemas.microsoft.com/office/drawing/2014/main" id="{737DCEE0-928F-46DE-8198-65082AC8A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93" y="812800"/>
            <a:ext cx="3866832" cy="5425440"/>
          </a:xfrm>
          <a:prstGeom prst="rect">
            <a:avLst/>
          </a:prstGeom>
        </p:spPr>
      </p:pic>
      <p:pic>
        <p:nvPicPr>
          <p:cNvPr id="7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id="{87975112-F87C-4D85-8A64-4C64C5E50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71" y="878840"/>
            <a:ext cx="3546290" cy="529336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A8A5123-4164-45C8-AD5D-C282227AD288}"/>
              </a:ext>
            </a:extLst>
          </p:cNvPr>
          <p:cNvSpPr txBox="1"/>
          <p:nvPr/>
        </p:nvSpPr>
        <p:spPr>
          <a:xfrm>
            <a:off x="6708808" y="192505"/>
            <a:ext cx="523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Maksymilian Grobelny kl. V b</a:t>
            </a:r>
          </a:p>
        </p:txBody>
      </p:sp>
    </p:spTree>
    <p:extLst>
      <p:ext uri="{BB962C8B-B14F-4D97-AF65-F5344CB8AC3E}">
        <p14:creationId xmlns:p14="http://schemas.microsoft.com/office/powerpoint/2010/main" val="396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230554-AEA5-4E12-A1EF-76AAE025F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980440"/>
            <a:ext cx="3672840" cy="4897120"/>
          </a:xfrm>
          <a:prstGeom prst="rect">
            <a:avLst/>
          </a:prstGeom>
        </p:spPr>
      </p:pic>
      <p:pic>
        <p:nvPicPr>
          <p:cNvPr id="5" name="Obraz 4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FAC69290-084E-4E17-9AC2-971ED9E3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30" y="980440"/>
            <a:ext cx="3672840" cy="489712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F7702A3-B0F2-4D22-8C77-44C64F397494}"/>
              </a:ext>
            </a:extLst>
          </p:cNvPr>
          <p:cNvSpPr txBox="1"/>
          <p:nvPr/>
        </p:nvSpPr>
        <p:spPr>
          <a:xfrm>
            <a:off x="6945630" y="154004"/>
            <a:ext cx="474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Natalia Bielska kl. I a</a:t>
            </a:r>
          </a:p>
        </p:txBody>
      </p:sp>
    </p:spTree>
    <p:extLst>
      <p:ext uri="{BB962C8B-B14F-4D97-AF65-F5344CB8AC3E}">
        <p14:creationId xmlns:p14="http://schemas.microsoft.com/office/powerpoint/2010/main" val="33364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1D2CEBB-274C-4110-8F2C-594EA805A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822960"/>
            <a:ext cx="3916680" cy="522224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F3E11D0-595F-4D0E-BB78-8CB5BDA73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819573"/>
            <a:ext cx="4003040" cy="533738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0530E75-49DC-45DC-8553-CF0251859E18}"/>
              </a:ext>
            </a:extLst>
          </p:cNvPr>
          <p:cNvSpPr txBox="1"/>
          <p:nvPr/>
        </p:nvSpPr>
        <p:spPr>
          <a:xfrm>
            <a:off x="7113069" y="144379"/>
            <a:ext cx="4889634" cy="37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Wykonanie: Bianka Hinz kl. V a</a:t>
            </a:r>
          </a:p>
        </p:txBody>
      </p:sp>
    </p:spTree>
    <p:extLst>
      <p:ext uri="{BB962C8B-B14F-4D97-AF65-F5344CB8AC3E}">
        <p14:creationId xmlns:p14="http://schemas.microsoft.com/office/powerpoint/2010/main" val="40952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228</Words>
  <Application>Microsoft Office PowerPoint</Application>
  <PresentationFormat>Panoramiczny</PresentationFormat>
  <Paragraphs>27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100 urodziny Jana Pawła 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urodziny Jana Pawła II</dc:title>
  <dc:creator>A P</dc:creator>
  <cp:lastModifiedBy>A P</cp:lastModifiedBy>
  <cp:revision>23</cp:revision>
  <dcterms:created xsi:type="dcterms:W3CDTF">2020-05-09T21:20:05Z</dcterms:created>
  <dcterms:modified xsi:type="dcterms:W3CDTF">2020-05-15T13:51:16Z</dcterms:modified>
</cp:coreProperties>
</file>